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A71A3-D84E-4041-A9C9-6FBD4BCDD1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6CBE6E-A4F2-4E8B-A714-0C305E2DC8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DEF280-449B-4087-98DF-3B09348B08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10053-8D74-477E-BBC8-C2844E368D71}" type="datetimeFigureOut">
              <a:rPr lang="en-IN" smtClean="0"/>
              <a:t>30-06-2020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97855F-DB30-46AB-8BFC-28B2027CB7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CFA2AF-2B5C-4EC6-9220-FD42EE603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1A398-FE5E-4A25-A6B2-8FFDF3E37D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721912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A4E89A-F35E-496E-88C1-CEE87CC0A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5292F7C-0ED5-455C-AFB9-3941B7CE83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23ABE9-3911-4E1F-A5C9-C1E4514C3F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10053-8D74-477E-BBC8-C2844E368D71}" type="datetimeFigureOut">
              <a:rPr lang="en-IN" smtClean="0"/>
              <a:t>30-06-2020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F99962-14DB-4AA0-8417-7604306494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EF7ED3-7043-4AD7-87D8-0DAC340B9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1A398-FE5E-4A25-A6B2-8FFDF3E37D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346647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34C74FD-E786-47B4-81BC-621E0D6D4A5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5ADA8FA-3C77-4691-9ACC-FEFD595EE2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42C593-8693-4160-A60D-0B68DECA91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10053-8D74-477E-BBC8-C2844E368D71}" type="datetimeFigureOut">
              <a:rPr lang="en-IN" smtClean="0"/>
              <a:t>30-06-2020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83CC7B-531D-4B87-8E1B-A840A341C5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7203AA-D27C-42A4-A502-CB7513561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1A398-FE5E-4A25-A6B2-8FFDF3E37D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353051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8BA69-397E-4101-AEAE-C9969F24F9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F8C2AD-D79B-416E-A846-4EC743D30E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6DF8A4-F7B2-4241-A345-C6D9B5FE12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10053-8D74-477E-BBC8-C2844E368D71}" type="datetimeFigureOut">
              <a:rPr lang="en-IN" smtClean="0"/>
              <a:t>30-06-2020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84DB3A-71E5-44DC-A42F-4555691B1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483565-3C52-434A-B428-8A6B5CEF4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1A398-FE5E-4A25-A6B2-8FFDF3E37D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15697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D9CAF6-AF32-4B58-BED2-0B09B6773A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00AEB8-3FE8-41B4-8349-BB6BC0EBC9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67180E-1729-4D72-A0E9-375C0A09BF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10053-8D74-477E-BBC8-C2844E368D71}" type="datetimeFigureOut">
              <a:rPr lang="en-IN" smtClean="0"/>
              <a:t>30-06-2020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BC5156-28D6-403F-BA55-DB9F41D9D1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8C1FE6-E671-4293-B401-31373441AC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1A398-FE5E-4A25-A6B2-8FFDF3E37D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64743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46F11D-793A-43D8-853F-59ED635B1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4A1D2F-5D7A-44B0-8F8C-9133191029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41B308-E328-41D4-AACC-A67D3F0654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FC1BDB-63F8-4E94-9FA6-D4FAF67D6B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10053-8D74-477E-BBC8-C2844E368D71}" type="datetimeFigureOut">
              <a:rPr lang="en-IN" smtClean="0"/>
              <a:t>30-06-2020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B08491-3E20-46C3-8D2E-968EAA107D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A67AE1-18AB-4B02-B442-8C04579E66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1A398-FE5E-4A25-A6B2-8FFDF3E37D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193141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880A55-411E-450F-BE2C-A580F8A730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76F1CB-FFD8-4574-A52D-E91B889C66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C9F4D4-1C30-4A0F-8EA3-C204E74035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675F983-58EE-447E-A2B3-6CC9E4749BB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780CF62-BAA2-4268-AC09-886057513B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9FDC0AA-F3B3-46CF-BEAD-E087C253E0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10053-8D74-477E-BBC8-C2844E368D71}" type="datetimeFigureOut">
              <a:rPr lang="en-IN" smtClean="0"/>
              <a:t>30-06-2020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DA37595-510F-425D-887F-D2115C171D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7C8BC8C-9D40-495C-BDF9-62165A611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1A398-FE5E-4A25-A6B2-8FFDF3E37D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738627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0413AF-08AD-4109-9ADF-61FB532B1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300BF70-6301-464E-AA95-1A2083A360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10053-8D74-477E-BBC8-C2844E368D71}" type="datetimeFigureOut">
              <a:rPr lang="en-IN" smtClean="0"/>
              <a:t>30-06-2020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65DB66-0C6F-4B7C-915F-30E37B389C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9992B0-008B-441D-847F-9E8AF45E59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1A398-FE5E-4A25-A6B2-8FFDF3E37D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121313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0B2C7E-E02B-4332-8103-35DA90A503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10053-8D74-477E-BBC8-C2844E368D71}" type="datetimeFigureOut">
              <a:rPr lang="en-IN" smtClean="0"/>
              <a:t>30-06-2020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0FA6E69-CC9B-4533-983C-D847C140EA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1355FE-3CFA-4A8D-90B3-1E04CC6406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1A398-FE5E-4A25-A6B2-8FFDF3E37D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382381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8FD555-CD7E-4281-9C94-BFA62FE55B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CECE9D-DE5A-4A3D-B615-16C060659B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4174CD-48A1-4906-A515-8155BD5351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3455F7-C2B1-4B28-8C0C-52BEEC30A4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10053-8D74-477E-BBC8-C2844E368D71}" type="datetimeFigureOut">
              <a:rPr lang="en-IN" smtClean="0"/>
              <a:t>30-06-2020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7C0139-0E1A-4265-897A-F7DF2F121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3D8DE9-DBFA-45D8-95FA-D133AE63F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1A398-FE5E-4A25-A6B2-8FFDF3E37D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504860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C0C51-B1BA-47BF-BB93-CF504E445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48FC48-569B-4BB8-9F9A-1949DEE4637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54BAB4-0AB2-40E3-A699-41919D95CD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DBDA7C-714B-4400-977C-7C91E01D28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10053-8D74-477E-BBC8-C2844E368D71}" type="datetimeFigureOut">
              <a:rPr lang="en-IN" smtClean="0"/>
              <a:t>30-06-2020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C48192-1720-42E8-9191-ACF7EAC85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353674-6D08-4620-A602-23500C10F8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1A398-FE5E-4A25-A6B2-8FFDF3E37D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170416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107D12E-C2EB-4325-B574-111892A71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2B2502-E8C6-40CC-AAC9-C023EE90D3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5DF4DD-C966-49BD-9E8F-CFF8543D025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510053-8D74-477E-BBC8-C2844E368D71}" type="datetimeFigureOut">
              <a:rPr lang="en-IN" smtClean="0"/>
              <a:t>30-06-2020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AF1C8D-D98C-4B16-A588-9EB16F1E8E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9DA2B5-123C-4CF9-B4F5-929A462934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81A398-FE5E-4A25-A6B2-8FFDF3E37D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978908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044D953-5CB4-40EA-A8A9-3F1D6D0E7D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036" y="0"/>
            <a:ext cx="10315945" cy="6238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3706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D4E5E94-09A9-41A7-8279-E48FD2EEB0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538162"/>
            <a:ext cx="9906000" cy="578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1226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0E7F46D-B7B5-453C-A0DF-2E3D07679A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1" y="502920"/>
            <a:ext cx="9478416" cy="5674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3820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7C9F267-C14E-41D2-907A-23DB1F5DBC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3081"/>
            <a:ext cx="12192000" cy="6251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4557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841240A-0AC4-40AB-8C0B-A68162AE53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9054"/>
            <a:ext cx="12192000" cy="6279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8539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BB8D1AB-D4B7-4DA9-A0EA-0C61A993E2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3290"/>
            <a:ext cx="12192000" cy="6091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8096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1BD7DA9-D6C7-4679-BEA8-D602135A1C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9778"/>
            <a:ext cx="12192000" cy="5898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7999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FAB9EB4-05F9-43C9-B852-572B48CDF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92642"/>
            <a:ext cx="12192000" cy="5272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1862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810A9D6-38FE-47E2-843E-6ED38B028A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850" y="100012"/>
            <a:ext cx="10782300" cy="665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6481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7BF8B34-4613-4F57-AA97-A338C81B2E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4648"/>
            <a:ext cx="12192000" cy="6308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7913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A23338F-F98A-49E3-92FA-4660C7629F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" y="428625"/>
            <a:ext cx="11944350" cy="600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9553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5B720F5-40B1-4CE5-BA73-7858ECC08B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201" y="-268063"/>
            <a:ext cx="11015907" cy="6445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1630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AC571F0-A1F8-40B2-96E9-0F504A9283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0233" y="1622410"/>
            <a:ext cx="11200435" cy="4483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1364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3286771-F0C4-41DA-B8AE-0422432F35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0897" y="985422"/>
            <a:ext cx="10775049" cy="519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0832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17C2A-15A7-487B-8F52-C159202D3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528CC4-1562-495B-BBF9-A25B409C8A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0543B4-2EEC-443F-88BD-094EE16BC1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" y="395287"/>
            <a:ext cx="12163425" cy="606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3605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0E15A40-9864-4C3F-B09A-A8DBC3E38F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7209" y="1020932"/>
            <a:ext cx="9685917" cy="5156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5814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3EE5BD6-620C-4613-A5E1-320C512471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2324" y="1047565"/>
            <a:ext cx="9713888" cy="5129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6832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0B8E61C-996A-4C55-B5DB-BFCE65EA71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4820" y="683581"/>
            <a:ext cx="11132820" cy="5493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0499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99AB5E2-4504-4893-86A5-499EC562C8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5320" y="889994"/>
            <a:ext cx="11231880" cy="5777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5279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156FF62-C042-4EA7-950C-95A0A50124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5" y="161925"/>
            <a:ext cx="11906250" cy="653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8554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50B5BCA-27BC-4FEF-9FBB-74A1DD73C3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2493"/>
            <a:ext cx="12192000" cy="6453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7948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B853703-D9D8-4E50-B448-7CAAA20087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9743"/>
            <a:ext cx="12192000" cy="661851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9546694-4D09-407B-990F-300BAAAFE1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272143"/>
            <a:ext cx="12192000" cy="6618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3380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6526286-D742-44B6-8300-EF05CF14D5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9030"/>
            <a:ext cx="12192000" cy="6459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751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0988CE9-6FBC-414A-AA89-7253829C3A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4397"/>
            <a:ext cx="12192000" cy="6569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4790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247C289-EFA0-464F-839C-23D7E47840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80" y="0"/>
            <a:ext cx="116586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0832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679</TotalTime>
  <Words>0</Words>
  <Application>Microsoft Office PowerPoint</Application>
  <PresentationFormat>Widescreen</PresentationFormat>
  <Paragraphs>0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sankara narayana</dc:creator>
  <cp:lastModifiedBy>sankara narayana</cp:lastModifiedBy>
  <cp:revision>17</cp:revision>
  <dcterms:created xsi:type="dcterms:W3CDTF">2020-06-30T05:17:05Z</dcterms:created>
  <dcterms:modified xsi:type="dcterms:W3CDTF">2020-06-30T16:36:39Z</dcterms:modified>
</cp:coreProperties>
</file>